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12192000"/>
  <p:notesSz cx="6858000" cy="9144000"/>
  <p:custDataLst>
    <p:tags r:id="rId3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7" autoAdjust="0"/>
    <p:restoredTop sz="94660"/>
  </p:normalViewPr>
  <p:slideViewPr>
    <p:cSldViewPr snapToGrid="0">
      <p:cViewPr varScale="1">
        <p:scale>
          <a:sx n="59" d="100"/>
          <a:sy n="59" d="100"/>
        </p:scale>
        <p:origin x="2610" y="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811D2-85D5-4EAE-9845-E67799C98D69}" type="datetimeFigureOut">
              <a:rPr lang="tr-TR" smtClean="0"/>
              <a:t>11.11.2024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F6289-284D-4334-BA1B-12F5115E714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053092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811D2-85D5-4EAE-9845-E67799C98D69}" type="datetimeFigureOut">
              <a:rPr lang="tr-TR" smtClean="0"/>
              <a:t>11.11.2024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F6289-284D-4334-BA1B-12F5115E714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651423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811D2-85D5-4EAE-9845-E67799C98D69}" type="datetimeFigureOut">
              <a:rPr lang="tr-TR" smtClean="0"/>
              <a:t>11.11.2024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F6289-284D-4334-BA1B-12F5115E714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831236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811D2-85D5-4EAE-9845-E67799C98D69}" type="datetimeFigureOut">
              <a:rPr lang="tr-TR" smtClean="0"/>
              <a:t>11.11.2024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F6289-284D-4334-BA1B-12F5115E714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919233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82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82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811D2-85D5-4EAE-9845-E67799C98D69}" type="datetimeFigureOut">
              <a:rPr lang="tr-TR" smtClean="0"/>
              <a:t>11.11.2024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F6289-284D-4334-BA1B-12F5115E714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94648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811D2-85D5-4EAE-9845-E67799C98D69}" type="datetimeFigureOut">
              <a:rPr lang="tr-TR" smtClean="0"/>
              <a:t>11.11.2024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F6289-284D-4334-BA1B-12F5115E714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166584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811D2-85D5-4EAE-9845-E67799C98D69}" type="datetimeFigureOut">
              <a:rPr lang="tr-TR" smtClean="0"/>
              <a:t>11.11.2024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F6289-284D-4334-BA1B-12F5115E714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883368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811D2-85D5-4EAE-9845-E67799C98D69}" type="datetimeFigureOut">
              <a:rPr lang="tr-TR" smtClean="0"/>
              <a:t>11.11.2024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F6289-284D-4334-BA1B-12F5115E714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183781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811D2-85D5-4EAE-9845-E67799C98D69}" type="datetimeFigureOut">
              <a:rPr lang="tr-TR" smtClean="0"/>
              <a:t>11.11.2024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F6289-284D-4334-BA1B-12F5115E714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333953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811D2-85D5-4EAE-9845-E67799C98D69}" type="datetimeFigureOut">
              <a:rPr lang="tr-TR" smtClean="0"/>
              <a:t>11.11.2024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F6289-284D-4334-BA1B-12F5115E714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953359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811D2-85D5-4EAE-9845-E67799C98D69}" type="datetimeFigureOut">
              <a:rPr lang="tr-TR" smtClean="0"/>
              <a:t>11.11.2024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F6289-284D-4334-BA1B-12F5115E714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710591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1513754"/>
            <a:ext cx="5915025" cy="149191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FD811D2-85D5-4EAE-9845-E67799C98D69}" type="datetimeFigureOut">
              <a:rPr lang="tr-TR" smtClean="0"/>
              <a:t>11.11.2024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6FF6289-284D-4334-BA1B-12F5115E714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295458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A50E5431-015D-6B5E-7589-911AB768EF2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39BD7B43-F920-AD41-A742-14306FDEC1D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7901884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Office Teması">
  <a:themeElements>
    <a:clrScheme name="Office Teması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eması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eması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</TotalTime>
  <Words>0</Words>
  <Application>Microsoft Office PowerPoint</Application>
  <PresentationFormat>Geniş ekran</PresentationFormat>
  <Paragraphs>0</Paragraphs>
  <Slides>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 Teması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Hasan Küçük</dc:creator>
  <cp:lastModifiedBy>Hasan Küçük</cp:lastModifiedBy>
  <cp:revision>2</cp:revision>
  <dcterms:created xsi:type="dcterms:W3CDTF">2024-11-11T12:03:34Z</dcterms:created>
  <dcterms:modified xsi:type="dcterms:W3CDTF">2024-11-11T12:05:57Z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3EE8BEE3-DC13-4624-A79B-2FC6BDF8F861</vt:lpwstr>
  </property>
  <property fmtid="{D5CDD505-2E9C-101B-9397-08002B2CF9AE}" pid="3" name="ArticulatePath">
    <vt:lpwstr>Sunu1</vt:lpwstr>
  </property>
</Properties>
</file>