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custDataLst>
    <p:tags r:id="rId4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2039"/>
    <a:srgbClr val="F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26"/>
  </p:normalViewPr>
  <p:slideViewPr>
    <p:cSldViewPr snapToGrid="0">
      <p:cViewPr varScale="1">
        <p:scale>
          <a:sx n="107" d="100"/>
          <a:sy n="107" d="100"/>
        </p:scale>
        <p:origin x="168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9B419B-C309-70FC-93CD-31F84D551C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9067" y="3832964"/>
            <a:ext cx="11014982" cy="1230226"/>
          </a:xfrm>
        </p:spPr>
        <p:txBody>
          <a:bodyPr anchor="b">
            <a:noAutofit/>
          </a:bodyPr>
          <a:lstStyle>
            <a:lvl1pPr algn="l">
              <a:defRPr sz="4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517DD43-58A8-47F3-5559-23E15DA38A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9068" y="5223353"/>
            <a:ext cx="11014981" cy="698326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B538EAF-7C71-7547-677A-48251A129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157C-787C-4825-9815-FE9A42D1DED4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CE9CF38-816D-D91E-A446-333175546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1DC9D88-B501-D39C-E7B7-2130CEBD6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F47A-973E-4582-B35B-92EED505C721}" type="slidenum">
              <a:rPr lang="tr-TR" smtClean="0"/>
              <a:t>‹#›</a:t>
            </a:fld>
            <a:endParaRPr lang="tr-T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9398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0805B1-8662-4668-7B39-5F63F4C7F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83141A8-B163-0A62-1FE7-C7F7BFEFF4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3552F04-2BC5-AC56-A356-B2CA738D0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157C-787C-4825-9815-FE9A42D1DED4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63BD73F-FF02-A74C-CD91-9D6F06B4E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20AB72D-CBFD-7287-5239-12D3DF466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F47A-973E-4582-B35B-92EED505C7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7555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B7CB744-0A1C-5620-A31C-63E8DC4C94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03073D3-07D2-E90F-DD59-17B2F35AD8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B2E2672-E992-97EA-111C-828B6669B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157C-787C-4825-9815-FE9A42D1DED4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B0590B0-1800-C579-0D6E-00A469952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CB0AA67-0339-C28E-862F-A92F5CFE1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F47A-973E-4582-B35B-92EED505C7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0168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50017C-A8D0-2B34-9A5A-4EF835DC3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B2CE53-18D7-2187-4CFC-AFDBCFD4B4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0FAF9AB-152C-D7F3-92B1-16083744B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157C-787C-4825-9815-FE9A42D1DED4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BC3CD3C-F8AA-0F17-3155-E60DD5A84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4E4DEE-C1D0-0ABB-572F-8446EFA31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F47A-973E-4582-B35B-92EED505C7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3189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7D14FE-ABE2-2E75-401A-85583F4EF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2C6B462-E669-514E-0396-7A80C9200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CE24E1E-EB59-26FC-6D5D-95CB3EE09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157C-787C-4825-9815-FE9A42D1DED4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ECEF0BC-624B-3D70-7F91-9BED1E35D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08D7D92-BBBE-F222-9A19-01B3313D9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F47A-973E-4582-B35B-92EED505C7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889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6FDDC9-67ED-14AD-9FD5-C266638F2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8FB4EF-CEF1-6266-A5C2-B8A533013E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63DFC4D-F115-F2CD-7D0B-B1FDFC058A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B633EDD-ABFC-D59D-498B-8173D24E7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157C-787C-4825-9815-FE9A42D1DED4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EED863A-3E04-FA19-4C48-E463A74FA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CB20BAF-27FB-C2E6-FE7C-327173A9B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F47A-973E-4582-B35B-92EED505C7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0403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6DD5E6-BE31-44B2-A77A-C982FE8B3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065E78-268B-DAB0-2AF6-1532C6B94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5A637A5-48E9-5884-7431-A7EE22B26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7FFD27E5-6305-A9C5-5EE0-E8C33A18E2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35EB2F7-DACD-EBF9-8903-9852883589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D326C67E-FE18-66E9-EBD9-91E93FDFF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157C-787C-4825-9815-FE9A42D1DED4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51BF3BC-1B0C-F1E6-A8B7-3839BD7EB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A107CD0-DA21-B7CC-5B42-3A6200AA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F47A-973E-4582-B35B-92EED505C7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3226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97783C-85EC-5E0C-5C68-0ACC90CFD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A58C51E-439C-3C7F-BF2A-C98E255B3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157C-787C-4825-9815-FE9A42D1DED4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CAA7710-3A5B-2FBE-8284-E3304D998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DAB0FB9-B0DF-1B10-BA1E-0E9E7091D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F47A-973E-4582-B35B-92EED505C7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8214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6522C01-5EA4-45AF-CB46-8F268F432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157C-787C-4825-9815-FE9A42D1DED4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DDA2CB3-2F62-FFC4-E523-5A30B24C3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23781E5-DD21-6F2C-2610-79649E4E1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F47A-973E-4582-B35B-92EED505C7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0964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DC1579-C069-D6EF-6088-E7072B77A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AB392E-EF87-FB8B-8E3C-1750881C6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4F2E908-28BE-98A3-0C9D-173490BB0E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FB41C89-5640-0F4D-66A0-ACA7EA9C0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157C-787C-4825-9815-FE9A42D1DED4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908C302-71A1-9990-D6C5-104F030EF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D44DB0E-07D9-89C7-BC81-61D16A5EF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F47A-973E-4582-B35B-92EED505C7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5605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CC1DEA-6236-ABCD-CB13-4589B3D9B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E1AF62C-D67B-6D7C-ECBB-6331AAB272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9886586-04C7-347B-775A-9F6FA9D1FE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E059A2A-A788-4E90-F709-DFE82645D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9157C-787C-4825-9815-FE9A42D1DED4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FD42808-E97B-3136-77D5-B2F1BFC06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5136C9A-BE53-F34B-DDC6-3B83818BC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F47A-973E-4582-B35B-92EED505C7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4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F2E13A1-B863-4FA9-D09F-BF54A3074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068" y="1612916"/>
            <a:ext cx="11145252" cy="1006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9D49E9C-99AE-6762-A40A-711F8E6AF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9068" y="2696394"/>
            <a:ext cx="11145252" cy="3659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258702E-F7EB-ECEC-7A7E-8602365098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068" y="62507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89157C-787C-4825-9815-FE9A42D1DED4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B6F0783-0E09-A783-F7E7-475EDD8AA4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3458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D4C91FC-7E57-5B9E-DAE9-77BEDD96D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51745" y="641714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60F47A-973E-4582-B35B-92EED505C721}" type="slidenum">
              <a:rPr lang="tr-TR" smtClean="0"/>
              <a:t>‹#›</a:t>
            </a:fld>
            <a:endParaRPr lang="tr-TR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2550643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FF5F5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6FD6BD-E77D-095D-8F41-7FA0F76114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D967336-876B-C83A-6380-E49E8164D3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8514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1623B8F-AFD1-D17C-D010-BDEFF4FBC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>
              <a:solidFill>
                <a:srgbClr val="D32039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EC94943-8795-1DB8-F733-12A8752790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99818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EMASI" val="fnsgodm0"/>
  <p:tag name="ARTICULATE_SLIDE_COUNT" val="2"/>
  <p:tag name="ARTICULATE_PROJECT_OPEN" val="0"/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Macintosh PowerPoint</Application>
  <PresentationFormat>Geniş ekran</PresentationFormat>
  <Paragraphs>0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Teması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Hasan Küçük</dc:creator>
  <cp:lastModifiedBy>Hasan Küçük</cp:lastModifiedBy>
  <cp:revision>9</cp:revision>
  <dcterms:created xsi:type="dcterms:W3CDTF">2024-06-04T05:40:59Z</dcterms:created>
  <dcterms:modified xsi:type="dcterms:W3CDTF">2026-08-03T13:26:26Z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F7AC6ED4-DA80-4B9F-AE7F-2B864A7EBAF9</vt:lpwstr>
  </property>
  <property fmtid="{D5CDD505-2E9C-101B-9397-08002B2CF9AE}" pid="3" name="ArticulatePath">
    <vt:lpwstr>EACEM_Sunu</vt:lpwstr>
  </property>
</Properties>
</file>