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5F"/>
    <a:srgbClr val="D3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9B419B-C309-70FC-93CD-31F84D55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17DD43-58A8-47F3-5559-23E15DA38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538EAF-7C71-7547-677A-48251A12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CF38-816D-D91E-A446-33317554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DC9D88-B501-D39C-E7B7-2130CEBD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DA008FF-87A0-C89A-DECD-054F3D489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3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805B1-8662-4668-7B39-5F63F4C7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3141A8-B163-0A62-1FE7-C7F7BFEFF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552F04-2BC5-AC56-A356-B2CA738D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3BD73F-FF02-A74C-CD91-9D6F06B4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0AB72D-CBFD-7287-5239-12D3DF46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55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7CB744-0A1C-5620-A31C-63E8DC4C9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3073D3-07D2-E90F-DD59-17B2F35A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2E2672-E992-97EA-111C-828B6669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0590B0-1800-C579-0D6E-00A46995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0AA67-0339-C28E-862F-A92F5CFE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16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50017C-A8D0-2B34-9A5A-4EF835DC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B2CE53-18D7-2187-4CFC-AFDBCFD4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FAF9AB-152C-D7F3-92B1-16083744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C3CD3C-F8AA-0F17-3155-E60DD5A8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4E4DEE-C1D0-0ABB-572F-8446EFA3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D14FE-ABE2-2E75-401A-85583F4E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C6B462-E669-514E-0396-7A80C920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E24E1E-EB59-26FC-6D5D-95CB3EE0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CEF0BC-624B-3D70-7F91-9BED1E35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8D7D92-BBBE-F222-9A19-01B3313D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88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6FDDC9-67ED-14AD-9FD5-C266638F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FB4EF-CEF1-6266-A5C2-B8A533013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3DFC4D-F115-F2CD-7D0B-B1FDFC058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633EDD-ABFC-D59D-498B-8173D24E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ED863A-3E04-FA19-4C48-E463A74F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B20BAF-27FB-C2E6-FE7C-327173A9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4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6DD5E6-BE31-44B2-A77A-C982FE8B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065E78-268B-DAB0-2AF6-1532C6B9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A637A5-48E9-5884-7431-A7EE22B2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FD27E5-6305-A9C5-5EE0-E8C33A18E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35EB2F7-DACD-EBF9-8903-985288358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326C67E-FE18-66E9-EBD9-91E93FDF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1BF3BC-1B0C-F1E6-A8B7-3839BD7E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A107CD0-DA21-B7CC-5B42-3A6200AA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22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7783C-85EC-5E0C-5C68-0ACC90CF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58C51E-439C-3C7F-BF2A-C98E255B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AA7710-3A5B-2FBE-8284-E3304D99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B0FB9-B0DF-1B10-BA1E-0E9E7091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2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6522C01-5EA4-45AF-CB46-8F268F43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DA2CB3-2F62-FFC4-E523-5A30B24C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3781E5-DD21-6F2C-2610-79649E4E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9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1579-C069-D6EF-6088-E7072B77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B392E-EF87-FB8B-8E3C-1750881C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F2E908-28BE-98A3-0C9D-173490BB0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B41C89-5640-0F4D-66A0-ACA7EA9C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08C302-71A1-9990-D6C5-104F030E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44DB0E-07D9-89C7-BC81-61D16A5E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6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C1DEA-6236-ABCD-CB13-4589B3D9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1AF62C-D67B-6D7C-ECBB-6331AAB27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886586-04C7-347B-775A-9F6FA9D1F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059A2A-A788-4E90-F709-DFE82645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D42808-E97B-3136-77D5-B2F1BFC0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36C9A-BE53-F34B-DDC6-3B83818B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F2E13A1-B863-4FA9-D09F-BF54A307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8" y="1612916"/>
            <a:ext cx="11145252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D49E9C-99AE-6762-A40A-711F8E6A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8" y="2696394"/>
            <a:ext cx="11145252" cy="365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58702E-F7EB-ECEC-7A7E-860236509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068" y="6250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9157C-787C-4825-9815-FE9A42D1DED4}" type="datetimeFigureOut">
              <a:rPr lang="tr-TR" smtClean="0"/>
              <a:t>12.07.2024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6F0783-0E09-A783-F7E7-475EDD8AA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45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C91FC-7E57-5B9E-DAE9-77BEDD96D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1745" y="6417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0F47A-973E-4582-B35B-92EED505C721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506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FD6BD-E77D-095D-8F41-7FA0F7611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967336-876B-C83A-6380-E49E8164D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DCC60B1-56F3-EDF7-F39F-6FEF2F87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51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23B8F-AFD1-D17C-D010-BDEFF4FB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C94943-8795-1DB8-F733-12A87527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981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fnsgodm0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6</cp:revision>
  <dcterms:created xsi:type="dcterms:W3CDTF">2024-06-04T05:40:59Z</dcterms:created>
  <dcterms:modified xsi:type="dcterms:W3CDTF">2024-07-12T11:12:52Z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F7AC6ED4-DA80-4B9F-AE7F-2B864A7EBAF9</vt:lpwstr>
  </property>
  <property fmtid="{D5CDD505-2E9C-101B-9397-08002B2CF9AE}" pid="3" name="ArticulatePath">
    <vt:lpwstr>EACEM_Sunu</vt:lpwstr>
  </property>
</Properties>
</file>