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94"/>
  </p:normalViewPr>
  <p:slideViewPr>
    <p:cSldViewPr snapToGrid="0">
      <p:cViewPr varScale="1">
        <p:scale>
          <a:sx n="65" d="100"/>
          <a:sy n="65" d="100"/>
        </p:scale>
        <p:origin x="292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30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14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12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92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64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65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833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37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39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33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0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513754"/>
            <a:ext cx="5915025" cy="1491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D811D2-85D5-4EAE-9845-E67799C98D69}" type="datetimeFigureOut">
              <a:rPr lang="tr-TR" smtClean="0"/>
              <a:t>23.05.2025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F6289-284D-4334-BA1B-12F5115E71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54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E5431-015D-6B5E-7589-911AB768EF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9BD7B43-F920-AD41-A742-14306FDEC1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0188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3</cp:revision>
  <dcterms:created xsi:type="dcterms:W3CDTF">2024-11-11T12:03:34Z</dcterms:created>
  <dcterms:modified xsi:type="dcterms:W3CDTF">2025-05-23T10:09:56Z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3EE8BEE3-DC13-4624-A79B-2FC6BDF8F861</vt:lpwstr>
  </property>
  <property fmtid="{D5CDD505-2E9C-101B-9397-08002B2CF9AE}" pid="3" name="ArticulatePath">
    <vt:lpwstr>Sunu1</vt:lpwstr>
  </property>
</Properties>
</file>